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sldIdLst>
    <p:sldId id="256" r:id="rId2"/>
    <p:sldId id="271" r:id="rId3"/>
    <p:sldId id="259" r:id="rId4"/>
    <p:sldId id="260" r:id="rId5"/>
    <p:sldId id="261" r:id="rId6"/>
    <p:sldId id="270" r:id="rId7"/>
    <p:sldId id="265" r:id="rId8"/>
    <p:sldId id="263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E624D-3966-4CDF-A42C-5726E36331D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B6EC5-5FD7-4A5D-8EE3-F0DE059FC4F9}">
      <dgm:prSet phldrT="[Text]"/>
      <dgm:spPr/>
      <dgm:t>
        <a:bodyPr/>
        <a:lstStyle/>
        <a:p>
          <a:r>
            <a:rPr lang="en-US" dirty="0" smtClean="0"/>
            <a:t>Person’s Need</a:t>
          </a:r>
          <a:endParaRPr lang="en-US" dirty="0"/>
        </a:p>
      </dgm:t>
    </dgm:pt>
    <dgm:pt modelId="{04CD81A3-427C-4968-9F95-3493360A2C5E}" type="parTrans" cxnId="{A8D9196E-D802-4C01-8888-D36A3C58FD3C}">
      <dgm:prSet/>
      <dgm:spPr/>
      <dgm:t>
        <a:bodyPr/>
        <a:lstStyle/>
        <a:p>
          <a:endParaRPr lang="en-US"/>
        </a:p>
      </dgm:t>
    </dgm:pt>
    <dgm:pt modelId="{8AAE7CD2-E5DE-4F92-B5BE-047A339B5C48}" type="sibTrans" cxnId="{A8D9196E-D802-4C01-8888-D36A3C58FD3C}">
      <dgm:prSet/>
      <dgm:spPr/>
      <dgm:t>
        <a:bodyPr/>
        <a:lstStyle/>
        <a:p>
          <a:endParaRPr lang="en-US"/>
        </a:p>
      </dgm:t>
    </dgm:pt>
    <dgm:pt modelId="{97B648AA-CBE1-45CF-99A6-0F1452064F4B}">
      <dgm:prSet phldrT="[Text]"/>
      <dgm:spPr/>
      <dgm:t>
        <a:bodyPr/>
        <a:lstStyle/>
        <a:p>
          <a:r>
            <a:rPr lang="en-US" dirty="0" err="1" smtClean="0"/>
            <a:t>Updation</a:t>
          </a:r>
          <a:r>
            <a:rPr lang="en-US" dirty="0" smtClean="0"/>
            <a:t> office</a:t>
          </a:r>
          <a:endParaRPr lang="en-US" dirty="0"/>
        </a:p>
      </dgm:t>
    </dgm:pt>
    <dgm:pt modelId="{27462AFB-5BD1-4BF2-AB98-B59FEF6F2CED}" type="parTrans" cxnId="{D113685F-23C1-4CCD-B4CB-27A7597862E7}">
      <dgm:prSet/>
      <dgm:spPr/>
      <dgm:t>
        <a:bodyPr/>
        <a:lstStyle/>
        <a:p>
          <a:endParaRPr lang="en-US"/>
        </a:p>
      </dgm:t>
    </dgm:pt>
    <dgm:pt modelId="{F2E3BD83-A28D-4CD1-87FA-45100B92DDC6}" type="sibTrans" cxnId="{D113685F-23C1-4CCD-B4CB-27A7597862E7}">
      <dgm:prSet/>
      <dgm:spPr/>
      <dgm:t>
        <a:bodyPr/>
        <a:lstStyle/>
        <a:p>
          <a:endParaRPr lang="en-US"/>
        </a:p>
      </dgm:t>
    </dgm:pt>
    <dgm:pt modelId="{1A144471-FC9A-4E2A-A759-F44C9C87572E}">
      <dgm:prSet phldrT="[Text]"/>
      <dgm:spPr/>
      <dgm:t>
        <a:bodyPr/>
        <a:lstStyle/>
        <a:p>
          <a:r>
            <a:rPr lang="en-US" dirty="0" smtClean="0"/>
            <a:t>Verification</a:t>
          </a:r>
          <a:endParaRPr lang="en-US" dirty="0"/>
        </a:p>
      </dgm:t>
    </dgm:pt>
    <dgm:pt modelId="{BEF4C160-E99F-47C1-A460-E33D11EEE2DB}" type="parTrans" cxnId="{DA80E86C-C3F7-4292-9076-9FFEF6740FCC}">
      <dgm:prSet/>
      <dgm:spPr/>
      <dgm:t>
        <a:bodyPr/>
        <a:lstStyle/>
        <a:p>
          <a:endParaRPr lang="en-US"/>
        </a:p>
      </dgm:t>
    </dgm:pt>
    <dgm:pt modelId="{E619712B-4948-40EC-81C6-FC173CA231F8}" type="sibTrans" cxnId="{DA80E86C-C3F7-4292-9076-9FFEF6740FCC}">
      <dgm:prSet/>
      <dgm:spPr/>
      <dgm:t>
        <a:bodyPr/>
        <a:lstStyle/>
        <a:p>
          <a:endParaRPr lang="en-US"/>
        </a:p>
      </dgm:t>
    </dgm:pt>
    <dgm:pt modelId="{FF2E15AE-9B3B-4919-AFC6-E974AB3D9B32}">
      <dgm:prSet phldrT="[Text]"/>
      <dgm:spPr/>
      <dgm:t>
        <a:bodyPr/>
        <a:lstStyle/>
        <a:p>
          <a:r>
            <a:rPr lang="en-US" dirty="0" smtClean="0"/>
            <a:t>Update at Central database </a:t>
          </a:r>
          <a:endParaRPr lang="en-US" dirty="0"/>
        </a:p>
      </dgm:t>
    </dgm:pt>
    <dgm:pt modelId="{4BD7B1D7-FAE1-49BC-8DA1-D71361B98C14}" type="sibTrans" cxnId="{723AB0E1-92E6-4E0E-A8C9-76BF663BBE72}">
      <dgm:prSet/>
      <dgm:spPr/>
      <dgm:t>
        <a:bodyPr/>
        <a:lstStyle/>
        <a:p>
          <a:endParaRPr lang="en-US"/>
        </a:p>
      </dgm:t>
    </dgm:pt>
    <dgm:pt modelId="{F4939A29-89FC-4E42-948E-E53A2DDAB837}" type="parTrans" cxnId="{723AB0E1-92E6-4E0E-A8C9-76BF663BBE72}">
      <dgm:prSet/>
      <dgm:spPr/>
      <dgm:t>
        <a:bodyPr/>
        <a:lstStyle/>
        <a:p>
          <a:endParaRPr lang="en-US"/>
        </a:p>
      </dgm:t>
    </dgm:pt>
    <dgm:pt modelId="{1862ABB2-1B2B-4E3E-9BC3-7797DF8E3F72}">
      <dgm:prSet phldrT="[Text]"/>
      <dgm:spPr/>
      <dgm:t>
        <a:bodyPr/>
        <a:lstStyle/>
        <a:p>
          <a:r>
            <a:rPr lang="en-US" dirty="0" smtClean="0"/>
            <a:t>Allow with UID</a:t>
          </a:r>
          <a:endParaRPr lang="en-US" dirty="0"/>
        </a:p>
      </dgm:t>
    </dgm:pt>
    <dgm:pt modelId="{3AD23B75-EA70-4316-BBEA-91E75A0BFD3F}" type="sibTrans" cxnId="{AA7C801F-4375-4EED-A053-E98CE8684F54}">
      <dgm:prSet/>
      <dgm:spPr/>
      <dgm:t>
        <a:bodyPr/>
        <a:lstStyle/>
        <a:p>
          <a:endParaRPr lang="en-US"/>
        </a:p>
      </dgm:t>
    </dgm:pt>
    <dgm:pt modelId="{84A3B9AC-3B57-4849-99CC-AFD05D640E01}" type="parTrans" cxnId="{AA7C801F-4375-4EED-A053-E98CE8684F54}">
      <dgm:prSet/>
      <dgm:spPr/>
      <dgm:t>
        <a:bodyPr/>
        <a:lstStyle/>
        <a:p>
          <a:endParaRPr lang="en-US"/>
        </a:p>
      </dgm:t>
    </dgm:pt>
    <dgm:pt modelId="{175FDFDB-5220-4ACA-B862-FE9FC4CB1546}" type="pres">
      <dgm:prSet presAssocID="{00AE624D-3966-4CDF-A42C-5726E36331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DB4E1-9FE9-4871-9B42-5194E7678637}" type="pres">
      <dgm:prSet presAssocID="{C50B6EC5-5FD7-4A5D-8EE3-F0DE059FC4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88AC2-9825-471D-9080-3AD9ADAEBBA9}" type="pres">
      <dgm:prSet presAssocID="{8AAE7CD2-E5DE-4F92-B5BE-047A339B5C4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01E8167-BA99-4588-B3C1-F9E6EC25C824}" type="pres">
      <dgm:prSet presAssocID="{8AAE7CD2-E5DE-4F92-B5BE-047A339B5C4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7267460-341D-48BA-B551-437E0D10770B}" type="pres">
      <dgm:prSet presAssocID="{97B648AA-CBE1-45CF-99A6-0F1452064F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EAAF7-32E2-4579-9289-F115C27129A1}" type="pres">
      <dgm:prSet presAssocID="{F2E3BD83-A28D-4CD1-87FA-45100B92DDC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275C640-2D6C-45C9-8FD0-84319014E2D4}" type="pres">
      <dgm:prSet presAssocID="{F2E3BD83-A28D-4CD1-87FA-45100B92DDC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E277F34-2C29-49F3-87AF-B70CB3D81FC5}" type="pres">
      <dgm:prSet presAssocID="{1A144471-FC9A-4E2A-A759-F44C9C8757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B7C5A-B97A-40E6-A78E-A118436D956F}" type="pres">
      <dgm:prSet presAssocID="{E619712B-4948-40EC-81C6-FC173CA231F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E7C86A9-E07F-469A-ACEF-75A94A0E7927}" type="pres">
      <dgm:prSet presAssocID="{E619712B-4948-40EC-81C6-FC173CA231F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FC0DA5-0290-493F-94A3-D1453E67D7BC}" type="pres">
      <dgm:prSet presAssocID="{FF2E15AE-9B3B-4919-AFC6-E974AB3D9B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A0A61-E261-40BE-A2AF-52847E1CBBAB}" type="pres">
      <dgm:prSet presAssocID="{4BD7B1D7-FAE1-49BC-8DA1-D71361B98C1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C48E4A1-8439-4BC5-A531-FF8DD03DC907}" type="pres">
      <dgm:prSet presAssocID="{4BD7B1D7-FAE1-49BC-8DA1-D71361B98C1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96A49C7-F25A-4D92-8923-E89D8CE46572}" type="pres">
      <dgm:prSet presAssocID="{1862ABB2-1B2B-4E3E-9BC3-7797DF8E3F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EF912-94A9-4380-9DCA-36876E1F01F6}" type="pres">
      <dgm:prSet presAssocID="{3AD23B75-EA70-4316-BBEA-91E75A0BFD3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54E2755-730A-4F86-9016-7EE749BF06E3}" type="pres">
      <dgm:prSet presAssocID="{3AD23B75-EA70-4316-BBEA-91E75A0BFD3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A80E86C-C3F7-4292-9076-9FFEF6740FCC}" srcId="{00AE624D-3966-4CDF-A42C-5726E36331D1}" destId="{1A144471-FC9A-4E2A-A759-F44C9C87572E}" srcOrd="2" destOrd="0" parTransId="{BEF4C160-E99F-47C1-A460-E33D11EEE2DB}" sibTransId="{E619712B-4948-40EC-81C6-FC173CA231F8}"/>
    <dgm:cxn modelId="{E2334D7F-D22A-4E1A-A236-316E4136E593}" type="presOf" srcId="{C50B6EC5-5FD7-4A5D-8EE3-F0DE059FC4F9}" destId="{60BDB4E1-9FE9-4871-9B42-5194E7678637}" srcOrd="0" destOrd="0" presId="urn:microsoft.com/office/officeart/2005/8/layout/cycle2"/>
    <dgm:cxn modelId="{E8092C13-744E-44BE-87B0-7191A62CE513}" type="presOf" srcId="{3AD23B75-EA70-4316-BBEA-91E75A0BFD3F}" destId="{454E2755-730A-4F86-9016-7EE749BF06E3}" srcOrd="1" destOrd="0" presId="urn:microsoft.com/office/officeart/2005/8/layout/cycle2"/>
    <dgm:cxn modelId="{4E40EBC8-DD66-49C0-8DC4-1CF7C283EC9A}" type="presOf" srcId="{4BD7B1D7-FAE1-49BC-8DA1-D71361B98C14}" destId="{F9FA0A61-E261-40BE-A2AF-52847E1CBBAB}" srcOrd="0" destOrd="0" presId="urn:microsoft.com/office/officeart/2005/8/layout/cycle2"/>
    <dgm:cxn modelId="{C916660C-F0FE-497A-9B4A-B8E13E418C42}" type="presOf" srcId="{E619712B-4948-40EC-81C6-FC173CA231F8}" destId="{DE7C86A9-E07F-469A-ACEF-75A94A0E7927}" srcOrd="1" destOrd="0" presId="urn:microsoft.com/office/officeart/2005/8/layout/cycle2"/>
    <dgm:cxn modelId="{723AB0E1-92E6-4E0E-A8C9-76BF663BBE72}" srcId="{00AE624D-3966-4CDF-A42C-5726E36331D1}" destId="{FF2E15AE-9B3B-4919-AFC6-E974AB3D9B32}" srcOrd="3" destOrd="0" parTransId="{F4939A29-89FC-4E42-948E-E53A2DDAB837}" sibTransId="{4BD7B1D7-FAE1-49BC-8DA1-D71361B98C14}"/>
    <dgm:cxn modelId="{400AEF8F-A814-499E-B1F3-0E8BCABB63B0}" type="presOf" srcId="{3AD23B75-EA70-4316-BBEA-91E75A0BFD3F}" destId="{AD2EF912-94A9-4380-9DCA-36876E1F01F6}" srcOrd="0" destOrd="0" presId="urn:microsoft.com/office/officeart/2005/8/layout/cycle2"/>
    <dgm:cxn modelId="{D113685F-23C1-4CCD-B4CB-27A7597862E7}" srcId="{00AE624D-3966-4CDF-A42C-5726E36331D1}" destId="{97B648AA-CBE1-45CF-99A6-0F1452064F4B}" srcOrd="1" destOrd="0" parTransId="{27462AFB-5BD1-4BF2-AB98-B59FEF6F2CED}" sibTransId="{F2E3BD83-A28D-4CD1-87FA-45100B92DDC6}"/>
    <dgm:cxn modelId="{A8D9196E-D802-4C01-8888-D36A3C58FD3C}" srcId="{00AE624D-3966-4CDF-A42C-5726E36331D1}" destId="{C50B6EC5-5FD7-4A5D-8EE3-F0DE059FC4F9}" srcOrd="0" destOrd="0" parTransId="{04CD81A3-427C-4968-9F95-3493360A2C5E}" sibTransId="{8AAE7CD2-E5DE-4F92-B5BE-047A339B5C48}"/>
    <dgm:cxn modelId="{7A6E82D0-E1A7-41BF-ABCC-75B4926E7795}" type="presOf" srcId="{8AAE7CD2-E5DE-4F92-B5BE-047A339B5C48}" destId="{91C88AC2-9825-471D-9080-3AD9ADAEBBA9}" srcOrd="0" destOrd="0" presId="urn:microsoft.com/office/officeart/2005/8/layout/cycle2"/>
    <dgm:cxn modelId="{275DF63B-0805-4D49-8649-0E0CF45D8B52}" type="presOf" srcId="{F2E3BD83-A28D-4CD1-87FA-45100B92DDC6}" destId="{2A0EAAF7-32E2-4579-9289-F115C27129A1}" srcOrd="0" destOrd="0" presId="urn:microsoft.com/office/officeart/2005/8/layout/cycle2"/>
    <dgm:cxn modelId="{F631D7C4-817C-417A-BC30-E9C95597748D}" type="presOf" srcId="{FF2E15AE-9B3B-4919-AFC6-E974AB3D9B32}" destId="{28FC0DA5-0290-493F-94A3-D1453E67D7BC}" srcOrd="0" destOrd="0" presId="urn:microsoft.com/office/officeart/2005/8/layout/cycle2"/>
    <dgm:cxn modelId="{FDE7C128-657B-4F8D-A456-CB5DF182F279}" type="presOf" srcId="{F2E3BD83-A28D-4CD1-87FA-45100B92DDC6}" destId="{D275C640-2D6C-45C9-8FD0-84319014E2D4}" srcOrd="1" destOrd="0" presId="urn:microsoft.com/office/officeart/2005/8/layout/cycle2"/>
    <dgm:cxn modelId="{2683FB81-2E90-4AF7-9C48-174AC10A7C73}" type="presOf" srcId="{E619712B-4948-40EC-81C6-FC173CA231F8}" destId="{B42B7C5A-B97A-40E6-A78E-A118436D956F}" srcOrd="0" destOrd="0" presId="urn:microsoft.com/office/officeart/2005/8/layout/cycle2"/>
    <dgm:cxn modelId="{31FD7B28-24EB-4CAD-B8FE-9BA15ED4839B}" type="presOf" srcId="{00AE624D-3966-4CDF-A42C-5726E36331D1}" destId="{175FDFDB-5220-4ACA-B862-FE9FC4CB1546}" srcOrd="0" destOrd="0" presId="urn:microsoft.com/office/officeart/2005/8/layout/cycle2"/>
    <dgm:cxn modelId="{AA7C801F-4375-4EED-A053-E98CE8684F54}" srcId="{00AE624D-3966-4CDF-A42C-5726E36331D1}" destId="{1862ABB2-1B2B-4E3E-9BC3-7797DF8E3F72}" srcOrd="4" destOrd="0" parTransId="{84A3B9AC-3B57-4849-99CC-AFD05D640E01}" sibTransId="{3AD23B75-EA70-4316-BBEA-91E75A0BFD3F}"/>
    <dgm:cxn modelId="{63D9DDB6-B297-4620-ACCE-99E39FF6751F}" type="presOf" srcId="{1A144471-FC9A-4E2A-A759-F44C9C87572E}" destId="{1E277F34-2C29-49F3-87AF-B70CB3D81FC5}" srcOrd="0" destOrd="0" presId="urn:microsoft.com/office/officeart/2005/8/layout/cycle2"/>
    <dgm:cxn modelId="{C629633E-5D79-4D27-9A16-31A80C8D1624}" type="presOf" srcId="{1862ABB2-1B2B-4E3E-9BC3-7797DF8E3F72}" destId="{996A49C7-F25A-4D92-8923-E89D8CE46572}" srcOrd="0" destOrd="0" presId="urn:microsoft.com/office/officeart/2005/8/layout/cycle2"/>
    <dgm:cxn modelId="{245D8837-EB53-4DD7-BB99-AF376B5DADDE}" type="presOf" srcId="{4BD7B1D7-FAE1-49BC-8DA1-D71361B98C14}" destId="{2C48E4A1-8439-4BC5-A531-FF8DD03DC907}" srcOrd="1" destOrd="0" presId="urn:microsoft.com/office/officeart/2005/8/layout/cycle2"/>
    <dgm:cxn modelId="{81118AF8-042B-4A61-8A55-685E40975C72}" type="presOf" srcId="{97B648AA-CBE1-45CF-99A6-0F1452064F4B}" destId="{27267460-341D-48BA-B551-437E0D10770B}" srcOrd="0" destOrd="0" presId="urn:microsoft.com/office/officeart/2005/8/layout/cycle2"/>
    <dgm:cxn modelId="{01762D8C-E1D5-4928-9942-8019F5C751F3}" type="presOf" srcId="{8AAE7CD2-E5DE-4F92-B5BE-047A339B5C48}" destId="{A01E8167-BA99-4588-B3C1-F9E6EC25C824}" srcOrd="1" destOrd="0" presId="urn:microsoft.com/office/officeart/2005/8/layout/cycle2"/>
    <dgm:cxn modelId="{DCD22A58-8CB4-414E-BF52-30A06C611716}" type="presParOf" srcId="{175FDFDB-5220-4ACA-B862-FE9FC4CB1546}" destId="{60BDB4E1-9FE9-4871-9B42-5194E7678637}" srcOrd="0" destOrd="0" presId="urn:microsoft.com/office/officeart/2005/8/layout/cycle2"/>
    <dgm:cxn modelId="{1BD17A99-7EB5-4F0F-BC92-2A8455BC15E1}" type="presParOf" srcId="{175FDFDB-5220-4ACA-B862-FE9FC4CB1546}" destId="{91C88AC2-9825-471D-9080-3AD9ADAEBBA9}" srcOrd="1" destOrd="0" presId="urn:microsoft.com/office/officeart/2005/8/layout/cycle2"/>
    <dgm:cxn modelId="{6AD32217-19D6-46F6-98F9-DB0610A16E37}" type="presParOf" srcId="{91C88AC2-9825-471D-9080-3AD9ADAEBBA9}" destId="{A01E8167-BA99-4588-B3C1-F9E6EC25C824}" srcOrd="0" destOrd="0" presId="urn:microsoft.com/office/officeart/2005/8/layout/cycle2"/>
    <dgm:cxn modelId="{0C53FDDA-5129-40DC-B08D-2ED5324E95DB}" type="presParOf" srcId="{175FDFDB-5220-4ACA-B862-FE9FC4CB1546}" destId="{27267460-341D-48BA-B551-437E0D10770B}" srcOrd="2" destOrd="0" presId="urn:microsoft.com/office/officeart/2005/8/layout/cycle2"/>
    <dgm:cxn modelId="{3E94029F-276A-400F-A849-E0D90771B529}" type="presParOf" srcId="{175FDFDB-5220-4ACA-B862-FE9FC4CB1546}" destId="{2A0EAAF7-32E2-4579-9289-F115C27129A1}" srcOrd="3" destOrd="0" presId="urn:microsoft.com/office/officeart/2005/8/layout/cycle2"/>
    <dgm:cxn modelId="{3B3FB746-9878-4166-9F3A-A471F8F73974}" type="presParOf" srcId="{2A0EAAF7-32E2-4579-9289-F115C27129A1}" destId="{D275C640-2D6C-45C9-8FD0-84319014E2D4}" srcOrd="0" destOrd="0" presId="urn:microsoft.com/office/officeart/2005/8/layout/cycle2"/>
    <dgm:cxn modelId="{14702721-D098-4EE0-8A3F-ECAC0B4CF05C}" type="presParOf" srcId="{175FDFDB-5220-4ACA-B862-FE9FC4CB1546}" destId="{1E277F34-2C29-49F3-87AF-B70CB3D81FC5}" srcOrd="4" destOrd="0" presId="urn:microsoft.com/office/officeart/2005/8/layout/cycle2"/>
    <dgm:cxn modelId="{F735E214-99DC-48EE-B6D2-338AD137F561}" type="presParOf" srcId="{175FDFDB-5220-4ACA-B862-FE9FC4CB1546}" destId="{B42B7C5A-B97A-40E6-A78E-A118436D956F}" srcOrd="5" destOrd="0" presId="urn:microsoft.com/office/officeart/2005/8/layout/cycle2"/>
    <dgm:cxn modelId="{C8D6F0F2-6D0F-4CE7-A9FB-8BA470871BE7}" type="presParOf" srcId="{B42B7C5A-B97A-40E6-A78E-A118436D956F}" destId="{DE7C86A9-E07F-469A-ACEF-75A94A0E7927}" srcOrd="0" destOrd="0" presId="urn:microsoft.com/office/officeart/2005/8/layout/cycle2"/>
    <dgm:cxn modelId="{137AC001-E4DD-417D-A27A-ABE5448ED43E}" type="presParOf" srcId="{175FDFDB-5220-4ACA-B862-FE9FC4CB1546}" destId="{28FC0DA5-0290-493F-94A3-D1453E67D7BC}" srcOrd="6" destOrd="0" presId="urn:microsoft.com/office/officeart/2005/8/layout/cycle2"/>
    <dgm:cxn modelId="{6BB680A1-17AD-447C-9F4A-2D6AA7F8BF89}" type="presParOf" srcId="{175FDFDB-5220-4ACA-B862-FE9FC4CB1546}" destId="{F9FA0A61-E261-40BE-A2AF-52847E1CBBAB}" srcOrd="7" destOrd="0" presId="urn:microsoft.com/office/officeart/2005/8/layout/cycle2"/>
    <dgm:cxn modelId="{5062A869-E074-4982-A49F-E627F669305C}" type="presParOf" srcId="{F9FA0A61-E261-40BE-A2AF-52847E1CBBAB}" destId="{2C48E4A1-8439-4BC5-A531-FF8DD03DC907}" srcOrd="0" destOrd="0" presId="urn:microsoft.com/office/officeart/2005/8/layout/cycle2"/>
    <dgm:cxn modelId="{BCE8487A-BD2B-42B5-A511-082A805DCFC9}" type="presParOf" srcId="{175FDFDB-5220-4ACA-B862-FE9FC4CB1546}" destId="{996A49C7-F25A-4D92-8923-E89D8CE46572}" srcOrd="8" destOrd="0" presId="urn:microsoft.com/office/officeart/2005/8/layout/cycle2"/>
    <dgm:cxn modelId="{31123ED8-78BA-4CE9-AE23-E13B62AC6F48}" type="presParOf" srcId="{175FDFDB-5220-4ACA-B862-FE9FC4CB1546}" destId="{AD2EF912-94A9-4380-9DCA-36876E1F01F6}" srcOrd="9" destOrd="0" presId="urn:microsoft.com/office/officeart/2005/8/layout/cycle2"/>
    <dgm:cxn modelId="{447DB3F8-EA68-416D-B51D-376E420FE86D}" type="presParOf" srcId="{AD2EF912-94A9-4380-9DCA-36876E1F01F6}" destId="{454E2755-730A-4F86-9016-7EE749BF06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B6604-ED4B-42FB-A6A6-BC68034DCA24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CC68F5-F224-46EF-89CB-C3F7AFE2B311}">
      <dgm:prSet phldrT="[Text]"/>
      <dgm:spPr/>
      <dgm:t>
        <a:bodyPr/>
        <a:lstStyle/>
        <a:p>
          <a:r>
            <a:rPr lang="en-US" dirty="0" smtClean="0"/>
            <a:t>UID</a:t>
          </a:r>
          <a:endParaRPr lang="en-US" dirty="0"/>
        </a:p>
      </dgm:t>
    </dgm:pt>
    <dgm:pt modelId="{F2A16E98-C731-423C-947E-B73EFDF8A078}" type="parTrans" cxnId="{028132A8-9F61-4601-95E5-340CA6ECD4B6}">
      <dgm:prSet/>
      <dgm:spPr/>
      <dgm:t>
        <a:bodyPr/>
        <a:lstStyle/>
        <a:p>
          <a:endParaRPr lang="en-US"/>
        </a:p>
      </dgm:t>
    </dgm:pt>
    <dgm:pt modelId="{6B3359FC-D109-412E-80A9-FCC46CFC0FD3}" type="sibTrans" cxnId="{028132A8-9F61-4601-95E5-340CA6ECD4B6}">
      <dgm:prSet/>
      <dgm:spPr/>
      <dgm:t>
        <a:bodyPr/>
        <a:lstStyle/>
        <a:p>
          <a:endParaRPr lang="en-US"/>
        </a:p>
      </dgm:t>
    </dgm:pt>
    <dgm:pt modelId="{0A24A29B-9F7E-41FB-8CD0-DD6905DB297B}">
      <dgm:prSet phldrT="[Text]" custT="1"/>
      <dgm:spPr/>
      <dgm:t>
        <a:bodyPr/>
        <a:lstStyle/>
        <a:p>
          <a:r>
            <a:rPr lang="en-US" sz="2000" dirty="0" smtClean="0"/>
            <a:t>Banking services</a:t>
          </a:r>
          <a:endParaRPr lang="en-US" sz="1200" dirty="0" smtClean="0"/>
        </a:p>
      </dgm:t>
    </dgm:pt>
    <dgm:pt modelId="{2C90A4E4-9111-408D-8DD5-3974862D3AF9}" type="parTrans" cxnId="{9D648B5B-D9BF-42DA-BD4B-B095B26369AE}">
      <dgm:prSet/>
      <dgm:spPr/>
      <dgm:t>
        <a:bodyPr/>
        <a:lstStyle/>
        <a:p>
          <a:endParaRPr lang="en-US"/>
        </a:p>
      </dgm:t>
    </dgm:pt>
    <dgm:pt modelId="{F6CA4C40-E103-4452-9BB4-BC860B0BF884}" type="sibTrans" cxnId="{9D648B5B-D9BF-42DA-BD4B-B095B26369AE}">
      <dgm:prSet/>
      <dgm:spPr/>
      <dgm:t>
        <a:bodyPr/>
        <a:lstStyle/>
        <a:p>
          <a:endParaRPr lang="en-US"/>
        </a:p>
      </dgm:t>
    </dgm:pt>
    <dgm:pt modelId="{C11D497F-093D-46F6-9BAE-E5EC49FACCC1}">
      <dgm:prSet phldrT="[Text]" custT="1"/>
      <dgm:spPr/>
      <dgm:t>
        <a:bodyPr/>
        <a:lstStyle/>
        <a:p>
          <a:r>
            <a:rPr lang="en-US" sz="1600" dirty="0" smtClean="0"/>
            <a:t>Processing</a:t>
          </a:r>
        </a:p>
      </dgm:t>
    </dgm:pt>
    <dgm:pt modelId="{25A8FE33-E562-4056-AB2F-143901B93F54}" type="parTrans" cxnId="{5141D389-35CC-4823-9174-E9B6AF2FF315}">
      <dgm:prSet/>
      <dgm:spPr/>
      <dgm:t>
        <a:bodyPr/>
        <a:lstStyle/>
        <a:p>
          <a:endParaRPr lang="en-US"/>
        </a:p>
      </dgm:t>
    </dgm:pt>
    <dgm:pt modelId="{1443CF72-3E66-492A-8AA5-F3609A8549CB}" type="sibTrans" cxnId="{5141D389-35CC-4823-9174-E9B6AF2FF315}">
      <dgm:prSet/>
      <dgm:spPr/>
      <dgm:t>
        <a:bodyPr/>
        <a:lstStyle/>
        <a:p>
          <a:endParaRPr lang="en-US"/>
        </a:p>
      </dgm:t>
    </dgm:pt>
    <dgm:pt modelId="{2DF6A36C-0E19-4EFF-8497-A06FFB6BC6E3}">
      <dgm:prSet phldrT="[Text]"/>
      <dgm:spPr/>
      <dgm:t>
        <a:bodyPr/>
        <a:lstStyle/>
        <a:p>
          <a:r>
            <a:rPr lang="en-US" dirty="0" smtClean="0"/>
            <a:t>Verification</a:t>
          </a:r>
          <a:endParaRPr lang="en-US" dirty="0"/>
        </a:p>
      </dgm:t>
    </dgm:pt>
    <dgm:pt modelId="{2E7435DE-FB04-484D-B414-0A109DBEC7F5}" type="parTrans" cxnId="{D745F772-8C51-4B27-AFC7-E63EF83C6907}">
      <dgm:prSet/>
      <dgm:spPr/>
      <dgm:t>
        <a:bodyPr/>
        <a:lstStyle/>
        <a:p>
          <a:endParaRPr lang="en-US"/>
        </a:p>
      </dgm:t>
    </dgm:pt>
    <dgm:pt modelId="{6D60BD6E-1E7D-4559-8DA8-90DEF7FFA1CE}" type="sibTrans" cxnId="{D745F772-8C51-4B27-AFC7-E63EF83C6907}">
      <dgm:prSet/>
      <dgm:spPr/>
      <dgm:t>
        <a:bodyPr/>
        <a:lstStyle/>
        <a:p>
          <a:endParaRPr lang="en-US"/>
        </a:p>
      </dgm:t>
    </dgm:pt>
    <dgm:pt modelId="{A34BDEAC-B030-49DD-AF07-3B4F553BE1B0}" type="pres">
      <dgm:prSet presAssocID="{37FB6604-ED4B-42FB-A6A6-BC68034DCA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1142C-729F-4071-A637-A53A8C5B39BC}" type="pres">
      <dgm:prSet presAssocID="{B0CC68F5-F224-46EF-89CB-C3F7AFE2B311}" presName="centerShape" presStyleLbl="node0" presStyleIdx="0" presStyleCnt="1" custLinFactNeighborY="3552"/>
      <dgm:spPr/>
      <dgm:t>
        <a:bodyPr/>
        <a:lstStyle/>
        <a:p>
          <a:endParaRPr lang="en-US"/>
        </a:p>
      </dgm:t>
    </dgm:pt>
    <dgm:pt modelId="{0613BF8A-4379-4E80-839D-218A8CFA9339}" type="pres">
      <dgm:prSet presAssocID="{2C90A4E4-9111-408D-8DD5-3974862D3AF9}" presName="parTrans" presStyleLbl="sibTrans2D1" presStyleIdx="0" presStyleCnt="3"/>
      <dgm:spPr/>
      <dgm:t>
        <a:bodyPr/>
        <a:lstStyle/>
        <a:p>
          <a:endParaRPr lang="en-US"/>
        </a:p>
      </dgm:t>
    </dgm:pt>
    <dgm:pt modelId="{CB403E0F-7E5B-4C4A-811A-BE2FF8609456}" type="pres">
      <dgm:prSet presAssocID="{2C90A4E4-9111-408D-8DD5-3974862D3AF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A927AFA-F1C4-446C-9777-795C97FD3A71}" type="pres">
      <dgm:prSet presAssocID="{0A24A29B-9F7E-41FB-8CD0-DD6905DB297B}" presName="node" presStyleLbl="node1" presStyleIdx="0" presStyleCnt="3" custRadScaleRad="96448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03F96-9688-4B37-9153-B3E98533B14A}" type="pres">
      <dgm:prSet presAssocID="{25A8FE33-E562-4056-AB2F-143901B93F5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EF92C272-9767-408B-996D-6493D22C1629}" type="pres">
      <dgm:prSet presAssocID="{25A8FE33-E562-4056-AB2F-143901B93F5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4E625E2-60DC-42B7-BAA3-7AC844876C2E}" type="pres">
      <dgm:prSet presAssocID="{C11D497F-093D-46F6-9BAE-E5EC49FACCC1}" presName="node" presStyleLbl="node1" presStyleIdx="1" presStyleCnt="3" custRadScaleRad="104613" custRadScaleInc="-26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60DDE-7F82-4867-ADB3-0DBA480036F3}" type="pres">
      <dgm:prSet presAssocID="{2E7435DE-FB04-484D-B414-0A109DBEC7F5}" presName="parTrans" presStyleLbl="sibTrans2D1" presStyleIdx="2" presStyleCnt="3"/>
      <dgm:spPr/>
      <dgm:t>
        <a:bodyPr/>
        <a:lstStyle/>
        <a:p>
          <a:endParaRPr lang="en-US"/>
        </a:p>
      </dgm:t>
    </dgm:pt>
    <dgm:pt modelId="{87F0D7DF-C278-46A2-947B-D7C4595B054E}" type="pres">
      <dgm:prSet presAssocID="{2E7435DE-FB04-484D-B414-0A109DBEC7F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962D313-5C2D-4585-9AA6-CC9E0C65B016}" type="pres">
      <dgm:prSet presAssocID="{2DF6A36C-0E19-4EFF-8497-A06FFB6BC6E3}" presName="node" presStyleLbl="node1" presStyleIdx="2" presStyleCnt="3" custRadScaleRad="111243" custRadScaleInc="28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822F7-46D0-4182-8E9C-CD9AFBF030CE}" type="presOf" srcId="{2E7435DE-FB04-484D-B414-0A109DBEC7F5}" destId="{87F0D7DF-C278-46A2-947B-D7C4595B054E}" srcOrd="1" destOrd="0" presId="urn:microsoft.com/office/officeart/2005/8/layout/radial5"/>
    <dgm:cxn modelId="{09598BFE-C034-4FAB-8028-7E07455EB1DF}" type="presOf" srcId="{2C90A4E4-9111-408D-8DD5-3974862D3AF9}" destId="{CB403E0F-7E5B-4C4A-811A-BE2FF8609456}" srcOrd="1" destOrd="0" presId="urn:microsoft.com/office/officeart/2005/8/layout/radial5"/>
    <dgm:cxn modelId="{A742D3FC-A529-4EEA-8A43-C10869B53A81}" type="presOf" srcId="{2DF6A36C-0E19-4EFF-8497-A06FFB6BC6E3}" destId="{5962D313-5C2D-4585-9AA6-CC9E0C65B016}" srcOrd="0" destOrd="0" presId="urn:microsoft.com/office/officeart/2005/8/layout/radial5"/>
    <dgm:cxn modelId="{CF37D66A-97D1-4663-9EAA-530828696438}" type="presOf" srcId="{C11D497F-093D-46F6-9BAE-E5EC49FACCC1}" destId="{B4E625E2-60DC-42B7-BAA3-7AC844876C2E}" srcOrd="0" destOrd="0" presId="urn:microsoft.com/office/officeart/2005/8/layout/radial5"/>
    <dgm:cxn modelId="{028132A8-9F61-4601-95E5-340CA6ECD4B6}" srcId="{37FB6604-ED4B-42FB-A6A6-BC68034DCA24}" destId="{B0CC68F5-F224-46EF-89CB-C3F7AFE2B311}" srcOrd="0" destOrd="0" parTransId="{F2A16E98-C731-423C-947E-B73EFDF8A078}" sibTransId="{6B3359FC-D109-412E-80A9-FCC46CFC0FD3}"/>
    <dgm:cxn modelId="{5141D389-35CC-4823-9174-E9B6AF2FF315}" srcId="{B0CC68F5-F224-46EF-89CB-C3F7AFE2B311}" destId="{C11D497F-093D-46F6-9BAE-E5EC49FACCC1}" srcOrd="1" destOrd="0" parTransId="{25A8FE33-E562-4056-AB2F-143901B93F54}" sibTransId="{1443CF72-3E66-492A-8AA5-F3609A8549CB}"/>
    <dgm:cxn modelId="{95A38155-065A-48DD-8FCA-E5E055F0AB02}" type="presOf" srcId="{B0CC68F5-F224-46EF-89CB-C3F7AFE2B311}" destId="{25F1142C-729F-4071-A637-A53A8C5B39BC}" srcOrd="0" destOrd="0" presId="urn:microsoft.com/office/officeart/2005/8/layout/radial5"/>
    <dgm:cxn modelId="{2D453223-ACD9-4968-859A-73C54FB802A3}" type="presOf" srcId="{2C90A4E4-9111-408D-8DD5-3974862D3AF9}" destId="{0613BF8A-4379-4E80-839D-218A8CFA9339}" srcOrd="0" destOrd="0" presId="urn:microsoft.com/office/officeart/2005/8/layout/radial5"/>
    <dgm:cxn modelId="{D745F772-8C51-4B27-AFC7-E63EF83C6907}" srcId="{B0CC68F5-F224-46EF-89CB-C3F7AFE2B311}" destId="{2DF6A36C-0E19-4EFF-8497-A06FFB6BC6E3}" srcOrd="2" destOrd="0" parTransId="{2E7435DE-FB04-484D-B414-0A109DBEC7F5}" sibTransId="{6D60BD6E-1E7D-4559-8DA8-90DEF7FFA1CE}"/>
    <dgm:cxn modelId="{B4613A78-A618-4327-A7F2-AB7DFB51B6AA}" type="presOf" srcId="{37FB6604-ED4B-42FB-A6A6-BC68034DCA24}" destId="{A34BDEAC-B030-49DD-AF07-3B4F553BE1B0}" srcOrd="0" destOrd="0" presId="urn:microsoft.com/office/officeart/2005/8/layout/radial5"/>
    <dgm:cxn modelId="{8AFFFA0A-9375-4320-9A74-0F8C377FD173}" type="presOf" srcId="{0A24A29B-9F7E-41FB-8CD0-DD6905DB297B}" destId="{BA927AFA-F1C4-446C-9777-795C97FD3A71}" srcOrd="0" destOrd="0" presId="urn:microsoft.com/office/officeart/2005/8/layout/radial5"/>
    <dgm:cxn modelId="{F078C840-CC31-495C-8B89-3BDB8AB7B5B2}" type="presOf" srcId="{25A8FE33-E562-4056-AB2F-143901B93F54}" destId="{3E403F96-9688-4B37-9153-B3E98533B14A}" srcOrd="0" destOrd="0" presId="urn:microsoft.com/office/officeart/2005/8/layout/radial5"/>
    <dgm:cxn modelId="{9D648B5B-D9BF-42DA-BD4B-B095B26369AE}" srcId="{B0CC68F5-F224-46EF-89CB-C3F7AFE2B311}" destId="{0A24A29B-9F7E-41FB-8CD0-DD6905DB297B}" srcOrd="0" destOrd="0" parTransId="{2C90A4E4-9111-408D-8DD5-3974862D3AF9}" sibTransId="{F6CA4C40-E103-4452-9BB4-BC860B0BF884}"/>
    <dgm:cxn modelId="{EFC40612-05F7-40A6-8657-C42407D0362E}" type="presOf" srcId="{25A8FE33-E562-4056-AB2F-143901B93F54}" destId="{EF92C272-9767-408B-996D-6493D22C1629}" srcOrd="1" destOrd="0" presId="urn:microsoft.com/office/officeart/2005/8/layout/radial5"/>
    <dgm:cxn modelId="{13506373-A9D5-4D9F-894C-63BD40E2386E}" type="presOf" srcId="{2E7435DE-FB04-484D-B414-0A109DBEC7F5}" destId="{77A60DDE-7F82-4867-ADB3-0DBA480036F3}" srcOrd="0" destOrd="0" presId="urn:microsoft.com/office/officeart/2005/8/layout/radial5"/>
    <dgm:cxn modelId="{FB3E85D5-2199-4041-A831-1B37F0A73331}" type="presParOf" srcId="{A34BDEAC-B030-49DD-AF07-3B4F553BE1B0}" destId="{25F1142C-729F-4071-A637-A53A8C5B39BC}" srcOrd="0" destOrd="0" presId="urn:microsoft.com/office/officeart/2005/8/layout/radial5"/>
    <dgm:cxn modelId="{2D119601-5075-414E-A3D5-68A8C0359AB8}" type="presParOf" srcId="{A34BDEAC-B030-49DD-AF07-3B4F553BE1B0}" destId="{0613BF8A-4379-4E80-839D-218A8CFA9339}" srcOrd="1" destOrd="0" presId="urn:microsoft.com/office/officeart/2005/8/layout/radial5"/>
    <dgm:cxn modelId="{8650A4E1-A0B4-48CF-8939-AD220E56656C}" type="presParOf" srcId="{0613BF8A-4379-4E80-839D-218A8CFA9339}" destId="{CB403E0F-7E5B-4C4A-811A-BE2FF8609456}" srcOrd="0" destOrd="0" presId="urn:microsoft.com/office/officeart/2005/8/layout/radial5"/>
    <dgm:cxn modelId="{BD7B7957-587B-405F-9762-7C5EBA6C7E13}" type="presParOf" srcId="{A34BDEAC-B030-49DD-AF07-3B4F553BE1B0}" destId="{BA927AFA-F1C4-446C-9777-795C97FD3A71}" srcOrd="2" destOrd="0" presId="urn:microsoft.com/office/officeart/2005/8/layout/radial5"/>
    <dgm:cxn modelId="{E6F45DF7-35DF-4CCA-9F69-B8441FF0BB55}" type="presParOf" srcId="{A34BDEAC-B030-49DD-AF07-3B4F553BE1B0}" destId="{3E403F96-9688-4B37-9153-B3E98533B14A}" srcOrd="3" destOrd="0" presId="urn:microsoft.com/office/officeart/2005/8/layout/radial5"/>
    <dgm:cxn modelId="{B7238728-6AD7-4DDC-96BF-B3CCD09E440E}" type="presParOf" srcId="{3E403F96-9688-4B37-9153-B3E98533B14A}" destId="{EF92C272-9767-408B-996D-6493D22C1629}" srcOrd="0" destOrd="0" presId="urn:microsoft.com/office/officeart/2005/8/layout/radial5"/>
    <dgm:cxn modelId="{D4920F7D-FC81-441F-AFB6-5FA474D436CC}" type="presParOf" srcId="{A34BDEAC-B030-49DD-AF07-3B4F553BE1B0}" destId="{B4E625E2-60DC-42B7-BAA3-7AC844876C2E}" srcOrd="4" destOrd="0" presId="urn:microsoft.com/office/officeart/2005/8/layout/radial5"/>
    <dgm:cxn modelId="{2F5DCCF4-09AF-43B1-BC22-4449697916C4}" type="presParOf" srcId="{A34BDEAC-B030-49DD-AF07-3B4F553BE1B0}" destId="{77A60DDE-7F82-4867-ADB3-0DBA480036F3}" srcOrd="5" destOrd="0" presId="urn:microsoft.com/office/officeart/2005/8/layout/radial5"/>
    <dgm:cxn modelId="{6ADABC36-997A-4023-949A-32DC923412AF}" type="presParOf" srcId="{77A60DDE-7F82-4867-ADB3-0DBA480036F3}" destId="{87F0D7DF-C278-46A2-947B-D7C4595B054E}" srcOrd="0" destOrd="0" presId="urn:microsoft.com/office/officeart/2005/8/layout/radial5"/>
    <dgm:cxn modelId="{BDB44062-1D43-489A-81CA-F9B5DA40C03C}" type="presParOf" srcId="{A34BDEAC-B030-49DD-AF07-3B4F553BE1B0}" destId="{5962D313-5C2D-4585-9AA6-CC9E0C65B01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DB4E1-9FE9-4871-9B42-5194E7678637}">
      <dsp:nvSpPr>
        <dsp:cNvPr id="0" name=""/>
        <dsp:cNvSpPr/>
      </dsp:nvSpPr>
      <dsp:spPr>
        <a:xfrm>
          <a:off x="3822634" y="108"/>
          <a:ext cx="1301880" cy="1301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Person’s Need</a:t>
          </a:r>
          <a:endParaRPr lang="en-US" sz="1300" kern="1200" dirty="0"/>
        </a:p>
      </dsp:txBody>
      <dsp:txXfrm>
        <a:off x="4013290" y="190764"/>
        <a:ext cx="920568" cy="920568"/>
      </dsp:txXfrm>
    </dsp:sp>
    <dsp:sp modelId="{91C88AC2-9825-471D-9080-3AD9ADAEBBA9}">
      <dsp:nvSpPr>
        <dsp:cNvPr id="0" name=""/>
        <dsp:cNvSpPr/>
      </dsp:nvSpPr>
      <dsp:spPr>
        <a:xfrm rot="2160000">
          <a:off x="5083509" y="1000434"/>
          <a:ext cx="346666" cy="439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093440" y="1057746"/>
        <a:ext cx="242666" cy="263630"/>
      </dsp:txXfrm>
    </dsp:sp>
    <dsp:sp modelId="{27267460-341D-48BA-B551-437E0D10770B}">
      <dsp:nvSpPr>
        <dsp:cNvPr id="0" name=""/>
        <dsp:cNvSpPr/>
      </dsp:nvSpPr>
      <dsp:spPr>
        <a:xfrm>
          <a:off x="5405046" y="1149798"/>
          <a:ext cx="1301880" cy="1301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Updation</a:t>
          </a:r>
          <a:r>
            <a:rPr lang="en-US" sz="1300" kern="1200" dirty="0" smtClean="0"/>
            <a:t> office</a:t>
          </a:r>
          <a:endParaRPr lang="en-US" sz="1300" kern="1200" dirty="0"/>
        </a:p>
      </dsp:txBody>
      <dsp:txXfrm>
        <a:off x="5595702" y="1340454"/>
        <a:ext cx="920568" cy="920568"/>
      </dsp:txXfrm>
    </dsp:sp>
    <dsp:sp modelId="{2A0EAAF7-32E2-4579-9289-F115C27129A1}">
      <dsp:nvSpPr>
        <dsp:cNvPr id="0" name=""/>
        <dsp:cNvSpPr/>
      </dsp:nvSpPr>
      <dsp:spPr>
        <a:xfrm rot="6480000">
          <a:off x="5583471" y="2501833"/>
          <a:ext cx="346666" cy="439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5651540" y="2540255"/>
        <a:ext cx="242666" cy="263630"/>
      </dsp:txXfrm>
    </dsp:sp>
    <dsp:sp modelId="{1E277F34-2C29-49F3-87AF-B70CB3D81FC5}">
      <dsp:nvSpPr>
        <dsp:cNvPr id="0" name=""/>
        <dsp:cNvSpPr/>
      </dsp:nvSpPr>
      <dsp:spPr>
        <a:xfrm>
          <a:off x="4800619" y="3010035"/>
          <a:ext cx="1301880" cy="1301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Verification</a:t>
          </a:r>
          <a:endParaRPr lang="en-US" sz="1300" kern="1200" dirty="0"/>
        </a:p>
      </dsp:txBody>
      <dsp:txXfrm>
        <a:off x="4991275" y="3200691"/>
        <a:ext cx="920568" cy="920568"/>
      </dsp:txXfrm>
    </dsp:sp>
    <dsp:sp modelId="{B42B7C5A-B97A-40E6-A78E-A118436D956F}">
      <dsp:nvSpPr>
        <dsp:cNvPr id="0" name=""/>
        <dsp:cNvSpPr/>
      </dsp:nvSpPr>
      <dsp:spPr>
        <a:xfrm rot="10800000">
          <a:off x="4310052" y="3441282"/>
          <a:ext cx="346666" cy="439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414052" y="3529159"/>
        <a:ext cx="242666" cy="263630"/>
      </dsp:txXfrm>
    </dsp:sp>
    <dsp:sp modelId="{28FC0DA5-0290-493F-94A3-D1453E67D7BC}">
      <dsp:nvSpPr>
        <dsp:cNvPr id="0" name=""/>
        <dsp:cNvSpPr/>
      </dsp:nvSpPr>
      <dsp:spPr>
        <a:xfrm>
          <a:off x="2844650" y="3010035"/>
          <a:ext cx="1301880" cy="1301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Update at Central database </a:t>
          </a:r>
          <a:endParaRPr lang="en-US" sz="1300" kern="1200" dirty="0"/>
        </a:p>
      </dsp:txBody>
      <dsp:txXfrm>
        <a:off x="3035306" y="3200691"/>
        <a:ext cx="920568" cy="920568"/>
      </dsp:txXfrm>
    </dsp:sp>
    <dsp:sp modelId="{F9FA0A61-E261-40BE-A2AF-52847E1CBBAB}">
      <dsp:nvSpPr>
        <dsp:cNvPr id="0" name=""/>
        <dsp:cNvSpPr/>
      </dsp:nvSpPr>
      <dsp:spPr>
        <a:xfrm rot="15120000">
          <a:off x="3023075" y="2520495"/>
          <a:ext cx="346666" cy="439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3091144" y="2657827"/>
        <a:ext cx="242666" cy="263630"/>
      </dsp:txXfrm>
    </dsp:sp>
    <dsp:sp modelId="{996A49C7-F25A-4D92-8923-E89D8CE46572}">
      <dsp:nvSpPr>
        <dsp:cNvPr id="0" name=""/>
        <dsp:cNvSpPr/>
      </dsp:nvSpPr>
      <dsp:spPr>
        <a:xfrm>
          <a:off x="2240222" y="1149798"/>
          <a:ext cx="1301880" cy="1301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Allow with UID</a:t>
          </a:r>
          <a:endParaRPr lang="en-US" sz="1300" kern="1200" dirty="0"/>
        </a:p>
      </dsp:txBody>
      <dsp:txXfrm>
        <a:off x="2430878" y="1340454"/>
        <a:ext cx="920568" cy="920568"/>
      </dsp:txXfrm>
    </dsp:sp>
    <dsp:sp modelId="{AD2EF912-94A9-4380-9DCA-36876E1F01F6}">
      <dsp:nvSpPr>
        <dsp:cNvPr id="0" name=""/>
        <dsp:cNvSpPr/>
      </dsp:nvSpPr>
      <dsp:spPr>
        <a:xfrm rot="19440000">
          <a:off x="3501097" y="1011968"/>
          <a:ext cx="346666" cy="439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11028" y="1130410"/>
        <a:ext cx="242666" cy="263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1142C-729F-4071-A637-A53A8C5B39BC}">
      <dsp:nvSpPr>
        <dsp:cNvPr id="0" name=""/>
        <dsp:cNvSpPr/>
      </dsp:nvSpPr>
      <dsp:spPr>
        <a:xfrm>
          <a:off x="3662084" y="2437023"/>
          <a:ext cx="1622981" cy="1622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UID</a:t>
          </a:r>
          <a:endParaRPr lang="en-US" sz="4700" kern="1200" dirty="0"/>
        </a:p>
      </dsp:txBody>
      <dsp:txXfrm>
        <a:off x="3899764" y="2674703"/>
        <a:ext cx="1147621" cy="1147621"/>
      </dsp:txXfrm>
    </dsp:sp>
    <dsp:sp modelId="{0613BF8A-4379-4E80-839D-218A8CFA9339}">
      <dsp:nvSpPr>
        <dsp:cNvPr id="0" name=""/>
        <dsp:cNvSpPr/>
      </dsp:nvSpPr>
      <dsp:spPr>
        <a:xfrm rot="16200000">
          <a:off x="4280174" y="1807157"/>
          <a:ext cx="386801" cy="5518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338194" y="1975540"/>
        <a:ext cx="270761" cy="331087"/>
      </dsp:txXfrm>
    </dsp:sp>
    <dsp:sp modelId="{BA927AFA-F1C4-446C-9777-795C97FD3A71}">
      <dsp:nvSpPr>
        <dsp:cNvPr id="0" name=""/>
        <dsp:cNvSpPr/>
      </dsp:nvSpPr>
      <dsp:spPr>
        <a:xfrm>
          <a:off x="3662084" y="84228"/>
          <a:ext cx="1622981" cy="1622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Banking services</a:t>
          </a:r>
          <a:endParaRPr lang="en-US" sz="1200" kern="1200" dirty="0" smtClean="0"/>
        </a:p>
      </dsp:txBody>
      <dsp:txXfrm>
        <a:off x="3899764" y="321908"/>
        <a:ext cx="1147621" cy="1147621"/>
      </dsp:txXfrm>
    </dsp:sp>
    <dsp:sp modelId="{3E403F96-9688-4B37-9153-B3E98533B14A}">
      <dsp:nvSpPr>
        <dsp:cNvPr id="0" name=""/>
        <dsp:cNvSpPr/>
      </dsp:nvSpPr>
      <dsp:spPr>
        <a:xfrm rot="624648">
          <a:off x="5424240" y="3182301"/>
          <a:ext cx="381306" cy="5518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425182" y="3282328"/>
        <a:ext cx="266914" cy="331087"/>
      </dsp:txXfrm>
    </dsp:sp>
    <dsp:sp modelId="{B4E625E2-60DC-42B7-BAA3-7AC844876C2E}">
      <dsp:nvSpPr>
        <dsp:cNvPr id="0" name=""/>
        <dsp:cNvSpPr/>
      </dsp:nvSpPr>
      <dsp:spPr>
        <a:xfrm>
          <a:off x="5965949" y="2860310"/>
          <a:ext cx="1622981" cy="1622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Processing</a:t>
          </a:r>
        </a:p>
      </dsp:txBody>
      <dsp:txXfrm>
        <a:off x="6203629" y="3097990"/>
        <a:ext cx="1147621" cy="1147621"/>
      </dsp:txXfrm>
    </dsp:sp>
    <dsp:sp modelId="{77A60DDE-7F82-4867-ADB3-0DBA480036F3}">
      <dsp:nvSpPr>
        <dsp:cNvPr id="0" name=""/>
        <dsp:cNvSpPr/>
      </dsp:nvSpPr>
      <dsp:spPr>
        <a:xfrm rot="10251931">
          <a:off x="3022319" y="3168720"/>
          <a:ext cx="463171" cy="5518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160389" y="3268054"/>
        <a:ext cx="324220" cy="331087"/>
      </dsp:txXfrm>
    </dsp:sp>
    <dsp:sp modelId="{5962D313-5C2D-4585-9AA6-CC9E0C65B016}">
      <dsp:nvSpPr>
        <dsp:cNvPr id="0" name=""/>
        <dsp:cNvSpPr/>
      </dsp:nvSpPr>
      <dsp:spPr>
        <a:xfrm>
          <a:off x="1196859" y="2833410"/>
          <a:ext cx="1622981" cy="1622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Verification</a:t>
          </a:r>
          <a:endParaRPr lang="en-US" sz="1600" kern="1200" dirty="0"/>
        </a:p>
      </dsp:txBody>
      <dsp:txXfrm>
        <a:off x="1434539" y="3071090"/>
        <a:ext cx="1147621" cy="1147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757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475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4678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571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82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635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17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1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6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4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6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1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2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0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3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85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55494"/>
            <a:ext cx="8825658" cy="593015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NCAT 2013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6000" dirty="0" smtClean="0"/>
              <a:t>UID</a:t>
            </a:r>
            <a:r>
              <a:rPr lang="en-US" dirty="0" smtClean="0"/>
              <a:t> </a:t>
            </a:r>
            <a:r>
              <a:rPr lang="en-US" sz="6000" dirty="0" smtClean="0"/>
              <a:t>CENTRAL</a:t>
            </a:r>
            <a:r>
              <a:rPr lang="en-US" dirty="0" smtClean="0"/>
              <a:t> </a:t>
            </a:r>
            <a:r>
              <a:rPr lang="en-US" sz="6000" dirty="0" smtClean="0"/>
              <a:t>SYSTEM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		  </a:t>
            </a:r>
            <a:r>
              <a:rPr lang="en-US" sz="6000" dirty="0"/>
              <a:t>	</a:t>
            </a:r>
            <a:r>
              <a:rPr lang="en-US" sz="6000" dirty="0" smtClean="0"/>
              <a:t>			                   					  </a:t>
            </a:r>
            <a:r>
              <a:rPr lang="en-US" sz="2000" dirty="0" smtClean="0"/>
              <a:t>By  :–  </a:t>
            </a:r>
            <a:br>
              <a:rPr lang="en-US" sz="2000" dirty="0" smtClean="0"/>
            </a:br>
            <a:r>
              <a:rPr lang="en-US" sz="2000" dirty="0" smtClean="0"/>
              <a:t>												                              Swati </a:t>
            </a:r>
            <a:r>
              <a:rPr lang="en-US" sz="2000" dirty="0" err="1" smtClean="0"/>
              <a:t>Bahore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								</a:t>
            </a:r>
            <a:r>
              <a:rPr lang="en-US" sz="2000" dirty="0"/>
              <a:t> </a:t>
            </a:r>
            <a:r>
              <a:rPr lang="en-US" sz="2000" dirty="0" smtClean="0"/>
              <a:t> 			                              </a:t>
            </a:r>
            <a:r>
              <a:rPr lang="en-US" sz="2000" dirty="0" err="1" smtClean="0"/>
              <a:t>Dharmendra</a:t>
            </a:r>
            <a:r>
              <a:rPr lang="en-US" sz="2000" dirty="0" smtClean="0"/>
              <a:t> </a:t>
            </a:r>
            <a:r>
              <a:rPr lang="en-US" sz="2000" dirty="0" err="1" smtClean="0"/>
              <a:t>Tigunayak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								  			                              Sameer Shah		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										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53036"/>
            <a:ext cx="8946541" cy="5495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NEEDS 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Adhaar card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Database.</a:t>
            </a:r>
          </a:p>
          <a:p>
            <a:r>
              <a:rPr lang="en-US" dirty="0"/>
              <a:t>Internet server.</a:t>
            </a:r>
          </a:p>
          <a:p>
            <a:r>
              <a:rPr lang="en-US" dirty="0" smtClean="0"/>
              <a:t>Smartcard reader</a:t>
            </a:r>
          </a:p>
          <a:p>
            <a:pPr marL="0" indent="0">
              <a:buNone/>
            </a:pPr>
            <a:r>
              <a:rPr lang="en-US" dirty="0" smtClean="0"/>
              <a:t>     and finger print scanner</a:t>
            </a:r>
          </a:p>
          <a:p>
            <a:pPr marL="0" indent="0">
              <a:buNone/>
            </a:pPr>
            <a:r>
              <a:rPr lang="en-US" dirty="0" smtClean="0"/>
              <a:t>     with internet connection.</a:t>
            </a:r>
          </a:p>
          <a:p>
            <a:r>
              <a:rPr lang="en-US" dirty="0" err="1" smtClean="0"/>
              <a:t>Updation</a:t>
            </a:r>
            <a:r>
              <a:rPr lang="en-US" dirty="0" smtClean="0"/>
              <a:t> centers.</a:t>
            </a:r>
          </a:p>
          <a:p>
            <a:r>
              <a:rPr lang="en-US" dirty="0" smtClean="0"/>
              <a:t>Non-Govt. organizations </a:t>
            </a:r>
            <a:br>
              <a:rPr lang="en-US" dirty="0" smtClean="0"/>
            </a:br>
            <a:r>
              <a:rPr lang="en-US" dirty="0" smtClean="0"/>
              <a:t>to maintain the database and ethical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99248"/>
            <a:ext cx="8946541" cy="554915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FUTURE</a:t>
            </a:r>
            <a:r>
              <a:rPr lang="en-US" b="1" dirty="0" smtClean="0"/>
              <a:t> </a:t>
            </a:r>
            <a:r>
              <a:rPr lang="en-US" b="1" dirty="0" smtClean="0"/>
              <a:t> </a:t>
            </a:r>
            <a:r>
              <a:rPr lang="en-US" sz="3200" b="1" dirty="0" smtClean="0"/>
              <a:t>PROSPECTS </a:t>
            </a:r>
            <a:r>
              <a:rPr lang="en-US" sz="3200" b="1" dirty="0" smtClean="0"/>
              <a:t>: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Use of Cryptography for more security.</a:t>
            </a:r>
          </a:p>
          <a:p>
            <a:r>
              <a:rPr lang="en-US" dirty="0" smtClean="0"/>
              <a:t>World wide system.</a:t>
            </a:r>
          </a:p>
          <a:p>
            <a:r>
              <a:rPr lang="en-US" dirty="0" smtClean="0"/>
              <a:t>Larger database and faster systems.</a:t>
            </a:r>
          </a:p>
          <a:p>
            <a:r>
              <a:rPr lang="en-US" dirty="0" smtClean="0"/>
              <a:t>Barcode on thumb itself! (No smart card).</a:t>
            </a:r>
          </a:p>
          <a:p>
            <a:r>
              <a:rPr lang="en-US" dirty="0" smtClean="0"/>
              <a:t>Use of data for scientific and social studies.</a:t>
            </a:r>
          </a:p>
          <a:p>
            <a:r>
              <a:rPr lang="en-US" dirty="0" smtClean="0"/>
              <a:t>Link ‘Gene bank’.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							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				THANK</a:t>
            </a:r>
            <a:r>
              <a:rPr lang="en-US" dirty="0" smtClean="0"/>
              <a:t> </a:t>
            </a:r>
            <a:r>
              <a:rPr lang="en-US" sz="4400" dirty="0" smtClean="0"/>
              <a:t>YOU!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6" y="322730"/>
            <a:ext cx="7226329" cy="46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2" y="308721"/>
            <a:ext cx="10851776" cy="6051737"/>
          </a:xfrm>
        </p:spPr>
      </p:pic>
      <p:sp>
        <p:nvSpPr>
          <p:cNvPr id="5" name="Rectangle 4"/>
          <p:cNvSpPr/>
          <p:nvPr/>
        </p:nvSpPr>
        <p:spPr>
          <a:xfrm>
            <a:off x="2171222" y="5266782"/>
            <a:ext cx="8223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Innovation-Team work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112" y="308721"/>
            <a:ext cx="10851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Unity is strength…when there is a team work and collaboration, wonderful things can be achieved.</a:t>
            </a:r>
            <a:endParaRPr lang="en-US" sz="5400" b="0" cap="none" spc="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3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1647"/>
          </a:xfrm>
        </p:spPr>
        <p:txBody>
          <a:bodyPr/>
          <a:lstStyle/>
          <a:p>
            <a:pPr algn="l"/>
            <a:r>
              <a:rPr lang="en-US" sz="3200" dirty="0" err="1" smtClean="0"/>
              <a:t>IdeaS</a:t>
            </a:r>
            <a:r>
              <a:rPr lang="en-US" sz="3200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04366"/>
            <a:ext cx="8946541" cy="494403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UID -</a:t>
            </a:r>
          </a:p>
          <a:p>
            <a:r>
              <a:rPr lang="en-US" dirty="0" smtClean="0"/>
              <a:t>as Driving License, voter ID.</a:t>
            </a:r>
          </a:p>
          <a:p>
            <a:r>
              <a:rPr lang="en-US" dirty="0" smtClean="0"/>
              <a:t>As Passport - visa.</a:t>
            </a:r>
          </a:p>
          <a:p>
            <a:r>
              <a:rPr lang="en-US" dirty="0" smtClean="0"/>
              <a:t>Instead of Credit/debit card.</a:t>
            </a:r>
          </a:p>
          <a:p>
            <a:r>
              <a:rPr lang="en-US" dirty="0" smtClean="0"/>
              <a:t>For Hall ticket verification.</a:t>
            </a:r>
          </a:p>
          <a:p>
            <a:r>
              <a:rPr lang="en-US" dirty="0" smtClean="0"/>
              <a:t>For Security at private properties(house, lockers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For admission forms, etc.</a:t>
            </a:r>
          </a:p>
          <a:p>
            <a:r>
              <a:rPr lang="en-US" dirty="0" smtClean="0"/>
              <a:t>For getting Govt. services (water supply, Gas connection).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45460"/>
            <a:ext cx="8946541" cy="560294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PROBLEM</a:t>
            </a:r>
            <a:r>
              <a:rPr lang="en-US" sz="2800" b="1" dirty="0" smtClean="0"/>
              <a:t> </a:t>
            </a:r>
            <a:r>
              <a:rPr lang="en-US" sz="3200" b="1" dirty="0" smtClean="0"/>
              <a:t>STATEMENT 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There are many such applications of UID, they are detailed and objective specific, so why not have a system which will cover all of its applications, so -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dirty="0" smtClean="0"/>
              <a:t>“Government needs to build a single central system based on UID which can be used for all its applications to save time, cut down processing costs and make it more convenient to users.“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05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UID </a:t>
            </a:r>
            <a:r>
              <a:rPr lang="en-US" dirty="0"/>
              <a:t>CENTRAL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PURPOSE :</a:t>
            </a:r>
            <a:endParaRPr lang="en-US" dirty="0" smtClean="0"/>
          </a:p>
          <a:p>
            <a:r>
              <a:rPr lang="en-US" dirty="0" smtClean="0"/>
              <a:t>To solve inconvenience due to many IDs.</a:t>
            </a:r>
          </a:p>
          <a:p>
            <a:r>
              <a:rPr lang="en-US" dirty="0" smtClean="0"/>
              <a:t>To save time and increase efficiency. </a:t>
            </a:r>
          </a:p>
          <a:p>
            <a:r>
              <a:rPr lang="en-US" dirty="0" smtClean="0"/>
              <a:t>To save processing costs.</a:t>
            </a:r>
          </a:p>
          <a:p>
            <a:r>
              <a:rPr lang="en-US" dirty="0" smtClean="0"/>
              <a:t>To make it user friendly.</a:t>
            </a:r>
          </a:p>
          <a:p>
            <a:r>
              <a:rPr lang="en-US" dirty="0" smtClean="0"/>
              <a:t>To reduce loop holes in system.</a:t>
            </a:r>
          </a:p>
          <a:p>
            <a:r>
              <a:rPr lang="en-US" dirty="0" smtClean="0"/>
              <a:t>To make processes transparent to public.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7059" y="201707"/>
            <a:ext cx="7315200" cy="103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alibri" pitchFamily="34" charset="0"/>
              </a:rPr>
              <a:t>Six</a:t>
            </a:r>
            <a:r>
              <a:rPr lang="en-US" sz="3600" b="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thinking</a:t>
            </a:r>
            <a:r>
              <a:rPr lang="en-US" sz="3600" b="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hats</a:t>
            </a:r>
            <a:r>
              <a:rPr lang="en-US" sz="3600" b="0" dirty="0" smtClean="0">
                <a:latin typeface="Calibri" pitchFamily="34" charset="0"/>
              </a:rPr>
              <a:t> </a:t>
            </a:r>
            <a:endParaRPr lang="en-US" sz="3600" b="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09" y="107577"/>
            <a:ext cx="895350" cy="123825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17307"/>
              </p:ext>
            </p:extLst>
          </p:nvPr>
        </p:nvGraphicFramePr>
        <p:xfrm>
          <a:off x="832573" y="1403238"/>
          <a:ext cx="10597425" cy="408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485"/>
                <a:gridCol w="2119485"/>
                <a:gridCol w="2119485"/>
                <a:gridCol w="2119485"/>
                <a:gridCol w="2119485"/>
              </a:tblGrid>
              <a:tr h="654421">
                <a:tc>
                  <a:txBody>
                    <a:bodyPr/>
                    <a:lstStyle/>
                    <a:p>
                      <a:r>
                        <a:rPr lang="en-US" dirty="0" smtClean="0"/>
                        <a:t>Facts 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Emotions 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things 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 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Creativity</a:t>
                      </a:r>
                      <a:r>
                        <a:rPr lang="en-US" baseline="0" dirty="0" smtClean="0"/>
                        <a:t> :</a:t>
                      </a:r>
                      <a:endParaRPr lang="en-US" dirty="0"/>
                    </a:p>
                  </a:txBody>
                  <a:tcPr/>
                </a:tc>
              </a:tr>
              <a:tr h="1009935">
                <a:tc>
                  <a:txBody>
                    <a:bodyPr/>
                    <a:lstStyle/>
                    <a:p>
                      <a:r>
                        <a:rPr lang="en-US" dirty="0" smtClean="0"/>
                        <a:t>Large population </a:t>
                      </a:r>
                      <a:r>
                        <a:rPr lang="en-US" dirty="0" smtClean="0"/>
                        <a:t>have </a:t>
                      </a:r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than 2 </a:t>
                      </a:r>
                      <a:r>
                        <a:rPr lang="en-US" baseline="0" dirty="0" smtClean="0"/>
                        <a:t>cards to carry.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Sympathy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towards people.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</a:t>
                      </a:r>
                      <a:r>
                        <a:rPr lang="en-US" baseline="0" dirty="0" smtClean="0"/>
                        <a:t> about Adhaar/UID.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People may</a:t>
                      </a:r>
                      <a:r>
                        <a:rPr lang="en-US" baseline="0" dirty="0" smtClean="0"/>
                        <a:t> resist for a Transparent system.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r>
                        <a:rPr lang="en-US" baseline="0" dirty="0" smtClean="0"/>
                        <a:t> System.</a:t>
                      </a:r>
                      <a:endParaRPr lang="en-US" dirty="0"/>
                    </a:p>
                  </a:txBody>
                  <a:tcPr/>
                </a:tc>
              </a:tr>
              <a:tr h="706955">
                <a:tc>
                  <a:txBody>
                    <a:bodyPr/>
                    <a:lstStyle/>
                    <a:p>
                      <a:r>
                        <a:rPr lang="en-US" dirty="0" smtClean="0"/>
                        <a:t>Complicated processes.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Anger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on </a:t>
                      </a:r>
                      <a:r>
                        <a:rPr lang="en-US" baseline="0" dirty="0" smtClean="0"/>
                        <a:t>current system.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 power</a:t>
                      </a:r>
                      <a:r>
                        <a:rPr lang="en-US" baseline="0" dirty="0" smtClean="0"/>
                        <a:t> and young generation.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Population.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card for all services.</a:t>
                      </a:r>
                      <a:endParaRPr lang="en-US" dirty="0"/>
                    </a:p>
                  </a:txBody>
                  <a:tcPr/>
                </a:tc>
              </a:tr>
              <a:tr h="706955">
                <a:tc>
                  <a:txBody>
                    <a:bodyPr/>
                    <a:lstStyle/>
                    <a:p>
                      <a:r>
                        <a:rPr lang="en-US" dirty="0" smtClean="0"/>
                        <a:t>Not accessible to all.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Willingness to help.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areas and villages.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Updation</a:t>
                      </a:r>
                      <a:r>
                        <a:rPr lang="en-US" baseline="0" dirty="0" smtClean="0"/>
                        <a:t> centers.</a:t>
                      </a:r>
                      <a:endParaRPr lang="en-US" dirty="0"/>
                    </a:p>
                  </a:txBody>
                  <a:tcPr/>
                </a:tc>
              </a:tr>
              <a:tr h="100993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Inconvenience if required ID is not available.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Irritation.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Illiterate</a:t>
                      </a:r>
                      <a:r>
                        <a:rPr lang="en-US" baseline="0" dirty="0" smtClean="0"/>
                        <a:t> people.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01" y="5556156"/>
            <a:ext cx="895350" cy="124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073" y="5599016"/>
            <a:ext cx="895350" cy="120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865" y="5634035"/>
            <a:ext cx="895350" cy="118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337" y="5550552"/>
            <a:ext cx="895350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4130" y="5576885"/>
            <a:ext cx="8953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829" y="309281"/>
            <a:ext cx="9404723" cy="820271"/>
          </a:xfrm>
        </p:spPr>
        <p:txBody>
          <a:bodyPr/>
          <a:lstStyle/>
          <a:p>
            <a:pPr algn="l"/>
            <a:r>
              <a:rPr lang="en-US" dirty="0" smtClean="0"/>
              <a:t>Working process 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072558"/>
              </p:ext>
            </p:extLst>
          </p:nvPr>
        </p:nvGraphicFramePr>
        <p:xfrm>
          <a:off x="1103313" y="1963270"/>
          <a:ext cx="8947150" cy="431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5325036" y="1129552"/>
            <a:ext cx="484632" cy="507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18566"/>
            <a:ext cx="8946541" cy="562983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FEATURES 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one ID.</a:t>
            </a:r>
          </a:p>
          <a:p>
            <a:r>
              <a:rPr lang="en-US" dirty="0" smtClean="0"/>
              <a:t>Central database.</a:t>
            </a:r>
          </a:p>
          <a:p>
            <a:r>
              <a:rPr lang="en-US" dirty="0" smtClean="0"/>
              <a:t>SMART CARD and thumb print.</a:t>
            </a:r>
          </a:p>
          <a:p>
            <a:r>
              <a:rPr lang="en-US" dirty="0" smtClean="0"/>
              <a:t>Regular update.</a:t>
            </a:r>
          </a:p>
          <a:p>
            <a:r>
              <a:rPr lang="en-US" dirty="0" smtClean="0"/>
              <a:t>One step verification.</a:t>
            </a:r>
          </a:p>
          <a:p>
            <a:r>
              <a:rPr lang="en-US" dirty="0" smtClean="0"/>
              <a:t>Linked bank account.</a:t>
            </a:r>
          </a:p>
          <a:p>
            <a:r>
              <a:rPr lang="en-US" dirty="0" smtClean="0"/>
              <a:t>Complete Information at one place.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Applications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456880"/>
              </p:ext>
            </p:extLst>
          </p:nvPr>
        </p:nvGraphicFramePr>
        <p:xfrm>
          <a:off x="1614301" y="1680882"/>
          <a:ext cx="8947150" cy="503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3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343</TotalTime>
  <Words>340</Words>
  <Application>Microsoft Office PowerPoint</Application>
  <PresentationFormat>Custom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Damask</vt:lpstr>
      <vt:lpstr>         NCAT 2013        UID CENTRAL SYSTEM                                       By  :–                                             Swati Bahore                                             Dharmendra Tigunayak                                             Sameer Shah   </vt:lpstr>
      <vt:lpstr>PowerPoint Presentation</vt:lpstr>
      <vt:lpstr>IdeaS :</vt:lpstr>
      <vt:lpstr>PowerPoint Presentation</vt:lpstr>
      <vt:lpstr>UID CENTRAL SYSTEM</vt:lpstr>
      <vt:lpstr>PowerPoint Presentation</vt:lpstr>
      <vt:lpstr>Working process :</vt:lpstr>
      <vt:lpstr>PowerPoint Presentation</vt:lpstr>
      <vt:lpstr>Applications 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Kavan Modha</dc:creator>
  <cp:lastModifiedBy>HEMAA</cp:lastModifiedBy>
  <cp:revision>51</cp:revision>
  <dcterms:created xsi:type="dcterms:W3CDTF">2013-07-04T22:46:51Z</dcterms:created>
  <dcterms:modified xsi:type="dcterms:W3CDTF">2013-07-05T03:49:25Z</dcterms:modified>
</cp:coreProperties>
</file>